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5" r:id="rId2"/>
  </p:sldIdLst>
  <p:sldSz cx="9144000" cy="5143500" type="screen16x9"/>
  <p:notesSz cx="6858000" cy="9144000"/>
  <p:embeddedFontLst>
    <p:embeddedFont>
      <p:font typeface="Caveat" panose="020B060402020202020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4ef642b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4ef642b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3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forms.gle/jfsouFeC544HN18L8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21" Type="http://schemas.openxmlformats.org/officeDocument/2006/relationships/hyperlink" Target="https://instagram.com/mjhs_student_support_team" TargetMode="External"/><Relationship Id="rId7" Type="http://schemas.openxmlformats.org/officeDocument/2006/relationships/image" Target="../media/image5.jpg"/><Relationship Id="rId12" Type="http://schemas.openxmlformats.org/officeDocument/2006/relationships/hyperlink" Target="https://www.atlantapublicschools.us/Page/52086" TargetMode="External"/><Relationship Id="rId17" Type="http://schemas.openxmlformats.org/officeDocument/2006/relationships/hyperlink" Target="https://youtu.be/ZVHOKq91Uh4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11" Type="http://schemas.openxmlformats.org/officeDocument/2006/relationships/hyperlink" Target="https://www.atlantapublicschools.us/mhjackson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3.jpg"/><Relationship Id="rId15" Type="http://schemas.openxmlformats.org/officeDocument/2006/relationships/image" Target="../media/image9.png"/><Relationship Id="rId23" Type="http://schemas.openxmlformats.org/officeDocument/2006/relationships/image" Target="../media/image14.jpg"/><Relationship Id="rId10" Type="http://schemas.openxmlformats.org/officeDocument/2006/relationships/image" Target="../media/image8.png"/><Relationship Id="rId19" Type="http://schemas.openxmlformats.org/officeDocument/2006/relationships/hyperlink" Target="https://www.facebook.com/groups/MJHSStudentSuppor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atlantapublicschools.us/nutrition" TargetMode="External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l="55414" t="27891"/>
          <a:stretch/>
        </p:blipFill>
        <p:spPr>
          <a:xfrm>
            <a:off x="245162" y="288812"/>
            <a:ext cx="1687275" cy="15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01" y="1079697"/>
            <a:ext cx="1577773" cy="111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558847"/>
            <a:ext cx="1870840" cy="113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56" y="1789637"/>
            <a:ext cx="1194170" cy="1565752"/>
          </a:xfrm>
          <a:prstGeom prst="rect">
            <a:avLst/>
          </a:prstGeom>
        </p:spPr>
      </p:pic>
      <p:pic>
        <p:nvPicPr>
          <p:cNvPr id="81" name="Google Shape;8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0225" y="3140452"/>
            <a:ext cx="4454575" cy="185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89" y="475905"/>
            <a:ext cx="3300662" cy="458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07" y="107969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oogle Shape;77;p15"/>
          <p:cNvSpPr txBox="1"/>
          <p:nvPr/>
        </p:nvSpPr>
        <p:spPr>
          <a:xfrm>
            <a:off x="113859" y="994368"/>
            <a:ext cx="2955162" cy="21460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smtClean="0">
                <a:solidFill>
                  <a:srgbClr val="3C78D8"/>
                </a:solidFill>
                <a:latin typeface="Caveat"/>
                <a:ea typeface="Caveat"/>
                <a:cs typeface="Caveat"/>
                <a:sym typeface="Caveat"/>
              </a:rPr>
              <a:t>            </a:t>
            </a:r>
            <a:r>
              <a:rPr lang="en-US" sz="1800" b="1" u="sng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  <a:hlinkClick r:id="rId11"/>
              </a:rPr>
              <a:t>Maynard Jackson H.S.</a:t>
            </a:r>
            <a:endParaRPr sz="1800" b="1" u="sng" dirty="0" smtClean="0">
              <a:solidFill>
                <a:srgbClr val="9F321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 smtClean="0">
              <a:solidFill>
                <a:srgbClr val="9F321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Welcome to Ms. </a:t>
            </a:r>
            <a:r>
              <a:rPr lang="en-GB" sz="1800" b="1" u="sng" dirty="0" err="1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Pettys</a:t>
            </a:r>
            <a:r>
              <a:rPr lang="en-GB" sz="1800" b="1" u="sng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’ Office</a:t>
            </a:r>
          </a:p>
          <a:p>
            <a:pPr lvl="0"/>
            <a:r>
              <a:rPr lang="en-GB" b="1" u="sng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Office: 404-802-5232</a:t>
            </a:r>
            <a:endParaRPr lang="en-GB" b="1" u="sng" dirty="0">
              <a:solidFill>
                <a:srgbClr val="9F321B"/>
              </a:solidFill>
              <a:latin typeface="Caveat"/>
              <a:ea typeface="Caveat"/>
              <a:cs typeface="Caveat"/>
              <a:sym typeface="Caveat"/>
            </a:endParaRPr>
          </a:p>
          <a:p>
            <a:pPr lvl="0"/>
            <a:r>
              <a:rPr lang="en-GB" b="1" u="sng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Cell: 678-590-1657</a:t>
            </a:r>
          </a:p>
          <a:p>
            <a:pPr lvl="0"/>
            <a:r>
              <a:rPr lang="en-GB" b="1" u="sng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Email</a:t>
            </a:r>
            <a:r>
              <a:rPr lang="en-GB" b="1" u="sng" dirty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: takana.petty@atlanta.k12.ga.us</a:t>
            </a:r>
            <a:endParaRPr lang="en-GB" b="1" u="sng" dirty="0" smtClean="0">
              <a:solidFill>
                <a:srgbClr val="9F321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  <a:hlinkClick r:id="rId12"/>
              </a:rPr>
              <a:t>Resources</a:t>
            </a:r>
            <a:r>
              <a:rPr lang="en-US" sz="1800" b="1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</a:rPr>
              <a:t>        </a:t>
            </a:r>
            <a:r>
              <a:rPr lang="en-US" sz="1800" b="1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  <a:hlinkClick r:id="rId13"/>
              </a:rPr>
              <a:t>Contact me here</a:t>
            </a:r>
            <a:endParaRPr lang="en-US" sz="1800" b="1" dirty="0" smtClean="0">
              <a:solidFill>
                <a:srgbClr val="9F321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9F321B"/>
                </a:solidFill>
                <a:latin typeface="Caveat"/>
                <a:ea typeface="Caveat"/>
                <a:cs typeface="Caveat"/>
                <a:sym typeface="Caveat"/>
                <a:hlinkClick r:id="rId14"/>
              </a:rPr>
              <a:t>Nutrition</a:t>
            </a:r>
            <a:endParaRPr lang="en-US" sz="1800" b="1" dirty="0" smtClean="0">
              <a:solidFill>
                <a:srgbClr val="9F321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3" y="1039224"/>
            <a:ext cx="635372" cy="635372"/>
          </a:xfrm>
          <a:prstGeom prst="rect">
            <a:avLst/>
          </a:prstGeom>
        </p:spPr>
      </p:pic>
      <p:pic>
        <p:nvPicPr>
          <p:cNvPr id="79" name="Google Shape;79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5162" y="4184233"/>
            <a:ext cx="355788" cy="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07" y="1909367"/>
            <a:ext cx="1183573" cy="410827"/>
          </a:xfrm>
          <a:prstGeom prst="rect">
            <a:avLst/>
          </a:prstGeom>
        </p:spPr>
      </p:pic>
      <p:pic>
        <p:nvPicPr>
          <p:cNvPr id="11" name="Picture 10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" y="3552242"/>
            <a:ext cx="557531" cy="642276"/>
          </a:xfrm>
          <a:prstGeom prst="rect">
            <a:avLst/>
          </a:prstGeom>
        </p:spPr>
      </p:pic>
      <p:pic>
        <p:nvPicPr>
          <p:cNvPr id="12" name="Picture 11">
            <a:hlinkClick r:id="rId21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41" y="3462001"/>
            <a:ext cx="732517" cy="732517"/>
          </a:xfrm>
          <a:prstGeom prst="rect">
            <a:avLst/>
          </a:prstGeom>
        </p:spPr>
      </p:pic>
      <p:pic>
        <p:nvPicPr>
          <p:cNvPr id="3" name="Envelop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03" y="2553926"/>
            <a:ext cx="790048" cy="586526"/>
          </a:xfrm>
          <a:prstGeom prst="rect">
            <a:avLst/>
          </a:prstGeom>
        </p:spPr>
      </p:pic>
      <p:pic>
        <p:nvPicPr>
          <p:cNvPr id="9" name="Letter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49" y="0"/>
            <a:ext cx="60178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26</Words>
  <Application>Microsoft Office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Caveat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Petty, Takana</dc:creator>
  <cp:lastModifiedBy>Gaither, Lisa</cp:lastModifiedBy>
  <cp:revision>14</cp:revision>
  <dcterms:modified xsi:type="dcterms:W3CDTF">2020-08-07T15:55:01Z</dcterms:modified>
</cp:coreProperties>
</file>